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5"/>
    <p:restoredTop sz="86082" autoAdjust="0"/>
  </p:normalViewPr>
  <p:slideViewPr>
    <p:cSldViewPr snapToGrid="0" snapToObjects="1">
      <p:cViewPr varScale="1">
        <p:scale>
          <a:sx n="73" d="100"/>
          <a:sy n="73" d="100"/>
        </p:scale>
        <p:origin x="84" y="19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other than “weaknesses”</a:t>
            </a:r>
          </a:p>
          <a:p>
            <a:r>
              <a:rPr lang="en-US" dirty="0"/>
              <a:t>For resilience, systems can always be exploited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2/26/2019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not as advanced as expected</a:t>
            </a:r>
          </a:p>
          <a:p>
            <a:pPr lvl="1">
              <a:buFont typeface="Arial" panose="020B0604020202020204" pitchFamily="34" charset="0"/>
              <a:buChar char="•"/>
            </a:pPr>
            <a:r>
              <a:rPr lang="en-US" dirty="0"/>
              <a:t>Attacks do not need to be sophisticated to be successful</a:t>
            </a:r>
          </a:p>
          <a:p>
            <a:pPr>
              <a:buFont typeface="Arial" panose="020B0604020202020204" pitchFamily="34" charset="0"/>
              <a:buChar char="•"/>
            </a:pPr>
            <a:r>
              <a:rPr lang="en-US" dirty="0"/>
              <a:t> Differences between design plan and implementation</a:t>
            </a:r>
          </a:p>
          <a:p>
            <a:pPr>
              <a:buFont typeface="Arial" panose="020B0604020202020204" pitchFamily="34" charset="0"/>
              <a:buChar char="•"/>
            </a:pPr>
            <a:r>
              <a:rPr lang="en-US" dirty="0"/>
              <a:t> </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7195</TotalTime>
  <Words>2040</Words>
  <Application>Microsoft Office PowerPoint</Application>
  <PresentationFormat>Widescreen</PresentationFormat>
  <Paragraphs>298</Paragraphs>
  <Slides>23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182</cp:revision>
  <dcterms:created xsi:type="dcterms:W3CDTF">2017-10-14T01:15:26Z</dcterms:created>
  <dcterms:modified xsi:type="dcterms:W3CDTF">2019-02-26T23:03:16Z</dcterms:modified>
</cp:coreProperties>
</file>